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9744-40CF-415D-8327-81696A12204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FF13-EC4B-465B-A3F0-E51A297E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2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9744-40CF-415D-8327-81696A12204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FF13-EC4B-465B-A3F0-E51A297E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9744-40CF-415D-8327-81696A12204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FF13-EC4B-465B-A3F0-E51A297E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9744-40CF-415D-8327-81696A12204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FF13-EC4B-465B-A3F0-E51A297E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2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9744-40CF-415D-8327-81696A12204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FF13-EC4B-465B-A3F0-E51A297E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9744-40CF-415D-8327-81696A12204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FF13-EC4B-465B-A3F0-E51A297E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9744-40CF-415D-8327-81696A12204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FF13-EC4B-465B-A3F0-E51A297E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5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9744-40CF-415D-8327-81696A12204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FF13-EC4B-465B-A3F0-E51A297E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9744-40CF-415D-8327-81696A12204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FF13-EC4B-465B-A3F0-E51A297E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0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9744-40CF-415D-8327-81696A12204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FF13-EC4B-465B-A3F0-E51A297E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9744-40CF-415D-8327-81696A12204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FF13-EC4B-465B-A3F0-E51A297E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3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9744-40CF-415D-8327-81696A12204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FF13-EC4B-465B-A3F0-E51A297E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5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Analyzing photographs from </a:t>
            </a:r>
            <a:r>
              <a:rPr lang="en-US" smtClean="0"/>
              <a:t>the Vietnam War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learnnc.org/lp/media/uploads/2009/12/wounded-com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1"/>
            <a:ext cx="7086600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1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media1.shmoop.com/media/images/large/soliders-vietn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838200"/>
            <a:ext cx="76565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05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gcveteransmemorial.org/photo-panels/images/full/vietnam/vietnam-wounded-sold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838201"/>
            <a:ext cx="71532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83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09588"/>
            <a:ext cx="8099425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05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5776"/>
            <a:ext cx="83248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30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533400"/>
            <a:ext cx="89074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83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2764"/>
            <a:ext cx="9144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33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685800"/>
            <a:ext cx="83407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2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813"/>
            <a:ext cx="4495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32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data:image/jpeg;base64,/9j/4AAQSkZJRgABAQAAAQABAAD/2wCEAAkGBxQSEhUUExQWFRQXGBwbFxgXFxgaGhgXHBwaGBgYFxwaHCggGBolHBocITEhJSkrLi4uFx8zODMsNygtLisBCgoKBQUFDgUFDisZExkrKysrKysrKysrKysrKysrKysrKysrKysrKysrKysrKysrKysrKysrKysrKysrKysrK//AABEIAQ4AugMBIgACEQEDEQH/xAAcAAACAwEBAQEAAAAAAAAAAAADBAUGBwIBAAj/xABQEAACAQIEAgUIBAgLBwQDAAABAhEAAwQSITFBUQUiYXGBBgcTMpGhwfAjQrHRFFJicrLT4fEVM0NTVGNzgpKToiQlhKOzwtIWNUTUF3SD/8QAFAEBAAAAAAAAAAAAAAAAAAAAAP/EABQRAQAAAAAAAAAAAAAAAAAAAAD/2gAMAwEAAhEDEQA/AGvLbymxmHx123bu5LYVDbUW7R0ZASSWQktnzcYgDSq8fLbHD/5Lf5Vj9VTHnCv5+kb/AOTkQeFtCfexqtXBQTq+XeO/pH/Ksfq6Onl5jv55T/8Ays/+FVN1+fnf57a49JFBecN5wMWrSxtXB+K1tV8ZTKZ8Y1ry75e40kkMiiSQvokOUToASsnlJqnW7lM4YF2CW1Z3OyopZj4CTHbQWe35eY3jcSP7K3p/pqy9CYzpLEAO1xLVs7FrKSw5osCR2kgcpoXk15ILYC3bwFy8BOUwUtHfl13HM6AjTnU42OQtla+ufUkC7lIGp2BGoAPZ1STyoGlvlBDXZM+s6oumk6IFgd8nWukxU7Op7o++o/8ABHJ+gxVxR+LNq6J/vKT767CYmdb1s6bNhzOswTlvDly4UEgcQeRPcB8TXxxB04d47D2Umj3hu1lu626e/wBK32UT8IbTMo/utPA8wKBkXm4Ee6vVvnt79KDIO4r1bmnGgMMQef2V6Lx+Yocg11FB211uBpbFM7wFvPZfsW2wPg6nN4EGjHtr5kDCCJHzr3jnQU3p7G9I4YSbxK/jrbtFfGbfVPfVc/8AWGPJj8JYd1ux+qrVIYSD10jXiQOTD669u/MHU1V+mvIxGPpcMAp3Nr6p7bf4p/J2PCNiFfTyj6QIn8Jf/Lsfq6jsT5XdIKYOKcf3LP6urfg+jFy6/Z9tVfyq6OA1FAPozyxx3prWbEMym4gZWS1BUsoI9SRI5ERW2MNa/PXRyfS2/wA9P0hX6Ifc99Bg/li0Y/Ff2zVB3btSPl3djpHFj+uPvAPxqvNdmgbmaE9Dt3PCvnag6DHYSSTAAEkk6AADUknhWxdD9C3bVlbZf8HQeslrK1xtZJu3XBEtrKqsLmIB0moLzd+TOVRirul1h9Cp3RDvcj8dthyBPE6XPNBksSsSAA3ADeOGvHfN2CgBcwcxr6QRBF9mujXYKh6gMTJidRwJoSdHgAKbeHgATlsWwvbAOwnYUQrqziGYxkJDCIHJo2zHvnsr60rqiqszPWZm23M6l9SYECRqTpQdfgFs6ehsnsNq2R9lAboYIHGHCYZmiWs27KkR2G2QZJ1nwinDfbPAjKFBaUMliToDmA2WTppI50UPQRMYxCf4i4NYBN1Dxjf0gGkbAfChfw5cW5F3DFEjVkf0qq8AgOFXOFIJ1y6R26Fz4kuwgQGcCYCZfWtn1Z2hTBYzm0A25vC9mByoYg3FW4wX0iqzBQ+QkrlyT1RJyjYuAEtbxQa0blspcUAkFWDLmgwCRtrpzE0HE4i7b9W16UAetnALESW6oTVioJAA1PIa0pfwkkXFGViAWdJFznERDqNyGnsUmluksQBla+DcURFy2GBBOochDrAkysSJhTtQSVzHuoP+z3Cc0DLmMqATIlBB6p05QeMUwnSCgEkECRqcuuYSpkMYB2BOhkVXbd7DcGe2Wdo6jT1WICwysDOeRpykSIqVwV5jDJe9KvAFtJhCCvVO0Btzq7a6UEpbvBgCDIYSCNiDqCK6Ukbe+k2ML1ABA0CgDQbAToNNOVDtdItxtEiPxgGnuIjxzcqB9kVjqPeR4ggjX30BFKOPpbhXbJcyvH5r5fSf4mb40JOkFbRla2eTBTESZLWmdAIHFh7aY9GdIMH2js+6gJjsMWBZR1o1j6w+/wC2s78ocWDxrScOWA1OtUTzkdD5MuItghXaLo4Bz6rDkGgjvjnQVroe2C4/OB94rebh1PfX5/6Au/Sov4zqPawFb++576D88+cAz0ljNP5Ue5EHwnxqvxVl84qAdJ4z89D4mzaP2mqw1ygKlWbyE6BGLv5rg+gsw1ydnc+pa7ZiSOQ/KqpC4SYAknQAbknQAd50rc+g+jRgcKtmBmUZnO2fEMJY9oGijkFHKglnuDXbkY+zb3ClnUPrAgL3AgiAOQG/+muXuAQmUgtE5TqJ27TzND6ThbQDErO8CSCdtOOVZJ/NHMSHzAEnSQYBIAhhudJ46+2h2sOEKHOYSdG0zSGkkmNcxBB4BY4yAYJEGY22zHQCBl56a6T3cuFMYZnE5pgbA78Z1kzAjieNBzgrNxWLNczoRproGzMWjsMzxjbYCnA8VEnpDrkALHaIPcTsTUovCfZ20HU9p933V4Z01J8a8u6QK8HACg6XTuG33ClPSkWyQJIuXIhM8AXXCkDMJIXWPCnC0VHu85xbOYHMQZhRcnrKHA1lpmM2U5p10oI83XAVmtakCSLCasGXN1fwjMNACuxOUcaMmPe1nzWigBJzZDkJa6czGHOUdYNBI+tBI1oXo8SFbLnUtmyq1xSyyq5GJJYEK+bqzqD4Uwi3iSB1PxXLAgbEKV9Yxqp20GhG9BJYXEC4FYcpkbcNvbzplVHzFRmCuuLYa8YaTMsIBk6BoEwOO530mKez6AyCOY+HOgO9sEfAxXloC0NICjgBAHID7qF6adjt9td3DNtgNyDx49njQM2r0iZBnltSeNBZGtXgr2XBVyA2bKdQQBPWBA5yY9WlMNcETbGjLmiDCusGD+LmGhH5NSZuSAQdDB8KDHLWGaziVtsZK3bYDcGBZcrDsIIP7q/Qr7nvrK/LXAg4jC4hADF+3buAf2isk/6h7K1N9zQYB5yf/dMZt61vl/M2dp7uFVBzVv8AOgY6UxMf1Z/5NsVU7iiNJoLV5r+hvT4sXWH0WHHpCY0Nza2veCc8fkDnWqp0vaYwjF510ViDrz2351V/Inou9Yw2FbTKxNy6hGpV5YNrPWChFgRw5a2S7iLCjOzWrfV0zOqrkU9VgToBqD49lAhd8owraWbj6/VUEn8UCNQsAE5iNQscaSxXlDZLI1xCNHJzK8p3FTAbQAKdSII03mMCqMmezdRsw6rTodAM0jcDL9vZSx6Jtl8wdZO2usK8PEabAL2a660ClrpBLmQICqhlYh8pZipkTlOg6umUwY3I0LvRzXGGpnmSFaRA6wytoSSdCW20yzFFxuGtoNVDRLAlsomMgUkwNc+xPCeFI4nGj0KtbDMsMxysqliwIBVspAIJkEfGg7tYtzkDKSWZwSQFZcpcqCrEEHKoOYSJ23kOPfCAudgJ+A17TpVWwmPxLPlt4pLxb1UxOGuLcX1mKs9lCg4jNsRtE0W/5SYcnrurLbuEuFW8sshgh86dVAZMkgtliJoLRhrTEZnO+sfO9CvYxQQAfDw91Qb9J3sQeCpzkawY6saRyM601h8NGvvn51oJA3CwMRJBA14kED3mgdG3EazaNvqp6NcsADKMoGWCNCIIM8a5S5ER4UHo3KFe2ugS4wI4daLqnuKOvjNBzh8LcXqLecal3zWwbedlPpFU+jUMktMZtDrGtLuGDLlxCscoAOYEkqokQnrDMFPE9ZuMEhxWGtLeBZGgkM2SxcJ60iHe3srEblSdNxpCWSyLazauXBa1SQ6llVWUxnuwTIB0y6qNKCXsYkFkLXVyuSCAxPUJf1ZX8vfQQO4hrDYqLa+kuIWyKX66etorRB1GckA/Goizg7JyPbElWaQL46skPlJbNEAEDJrE6/Wpj+Bk9IYtXgXLnMTmBz/SwQSR1W046qJJnUJtL6cGXQCeuumm5jYHt7NaZzSN5B4gj21V7NsBHtq7qGlFOV1KXANDuAIZc0QDp2VM2GhQJBA0EAAQNBtoDHhOwFBxg7wGa7GVlaHUaD1iDp2g5uW1MJi2tErcjIFOViCIC8DO+msjcA0ve6PR2DEdaQZ01jae6vcdhSS+WOsxbxNsoZ8SDQedJWlu5lUjMcunNpW5aY+K71oFzc99Zrg3BYNlKwQQCIIAfVT2BYArS33NBgHnUX/emI7rX/SSoLoro/0921a4XHVD3MwDe6fZU95zWnpTE9ht/wDRt/fTnmuwYfGekO1lC399/o09xc/3aDT+kGCoYjko4cAB3VCHo1bhX0tpChJIzAEourcuqDGo7Rzp7pnpJbS5nBOsKoiWI1gT861XcdisZijkMYbClSXIBe4/EhmgKs7RrvQP4/ofIpa1cIAEm2fVyxGVYEoTwI5nQ1AYPA5LoNtrqKqkFS7ETo8MNurz/rORr0pesDNbuyoySjAGSWAA0IjRjqRwp3BeU4hmaw0glS6MpUxsesREjLB7RQHxZedXUDIVVJB6xKhXYTqAJ9td3sQuWJAQAks2wVRqzcAABUdcufhF5VCkEAvrvtEyNoDHT8oHhS6BcUSqgmyrgs89W6y7KBElFIBmdSNoEkE8S1zGOCpe3h1P0aglWfTL6W5GskEwv1VI4zUj0Z0YtpQoAgcPnenjGw2G/wAAa+AigIqZROlfNe1AGn7qQ6QuORlAuD8pULzxy9U5hO08Na5SzekzCABILnqgH0oK5ihAeVWSQRyiRQSdtiSAupOkR8xXuEcAl9D6TKRB6sAQGnjIAjsil+kL62LKlZOb+MDH6TIVLOFIH1SRmjhmCmYoKXyw1I15fCNqDrp69bHo2e3nI1kAkhQyFxuCVIk8R1dRGoUOLt2WYixk1OZ4w65shhy30s9WeOsGdRTOJdgqlds0ElZgENtyAMT2TUbZx15LgPogcw0dLWVtCwUOWvCAVCtrHrRGlB4t1bptwpCm2pgXbcCRlyqmcqYAEz2CDSeFN2epYSVViM+HwwHpFIV1UgpKnq6xrvGhhr8OvKiRaOhClTaUQuUzkC3mJAIGwIp5MXdzx+DjKWgNkQn1M6mBd0+sCdpgbkigQwvTN5VRGT1mUevfIa2wzKyq9y5l+sZ4ldSKsOF6VX0hQgA8JJGbRGIgqJOVwdCdJ20mv2r0qgbDWQWuAaFbQDFCxYAM0sBnGWZ6p2OlP9G4xXLwuVlYg7zIGTr6fkxJkGNCYoLB6XXs8dRXa3Naj0ue6mFuRrO9B9iLyK6h2ChmAk7c/sB17K0F9zWbdI2xcAn8k9oIIgjtrSrm57zQYF5y0jpTE9ptn/k2h8KnfNXYdVxFzKcjBFVuBZSxZR3BhUR50rZ/hO8AJLC1AG5JtoAPEwK0Xofoo4bD2rHFF65Gxc6uf8RPsFAr0jhRcu2ywYBDIgAiRrBkbEiTG+21fXgdpOoELJIVUMiZ4sxgnko4CnLmbmaUxbNGpnmDEeMzQRvSmIQlAplc2uXX6O2pu6DiSQB/e32pCy1wgBbUXCRIGvW6qsSYgrAJDTqFGmop9nEyy6wQCNIBgGNvxRvXOMcXE9GHNsMfpN8zqBogMgoJ3jUiaCvY/FB3/B8OWKHS/eVhN2DrZRiZ9GpbUrJJkbAzY8PZFtABoB6o7IoeEwFu2ECTCKBAZlXjuoOU6sd54cq7vS2pB7AKDi6/KvrbZv2ULEn6qxNHs2407v3CaAtoqnWYTyFEuYuRmOiwZiB4CkXlnyjXh8mh3zmZUXVV3I4nidNqD6yQzZ2GumUfirOgHL76PgbAFtQNAkpH9mxtD25ff2129tV3I7/30g2PCO4J6jdYE7AwAwEc4zRxJO5mgYx7OVAQlfy1JJUxocq6tr+6oa/+EFh+KVUsWYZ8zlsx/i2PVOWZJ0J3qYxB9LZf0LqzFDkIYEFoldRwkDwoGK6IYNbyFyoY59UQnNBV2ysgOXLlOjaN6p3ARGBTFZcziTCHRrepJhx/FnrAdsaaEzFHvXsUNAdSN5QQxYhDHo4IGk8etNEXot0a5DAZtRrsfWWYQaBi0yxkADQChYnBXAoysIVncgTDlmJyLM7hnEsSJIMaUHGHx2JCgvbUy6ZgWYNDOoDSlnKTlkHcjQkaQZawymTlg7agdvxqBWzdtC4ykHrM6AGQQCxFtgRuwIEqRELpoc0th5AAYgkesY9Y8TpIAmgeR9NTx+6mbVzN1eXOo530Gw1PKdl3pg4tbS5uPz2UElfYBACRMj3RWh3Bqe+sdt4stcXU+ssCJ+sI0jburYrm576CDxfkzhXxTYq5aFy8QoGfrKuUAAqh6s6bkE91cYro+27ECyAdzcjKJ7MpBZtT2bzwBlr1wZmAIJUgMJ2MAweRgg+NLXb8ftn2AcfnuoIa90Uqn6I3p0/lXK+IfMTtwjwqPxOFuqnVuC+w0y+hCS2sw2cC2AdNc0Qd6n2ZiNFPiQD27AjwAHfXFvD6yTr9nYCdh2CKCrJhr8dfDMI39G6OBudJyswG23HjQHu2wYZjbaYAuK1sn/MAzeHOrwq0K6NIMEHcHj4Hegppw4IkceI205fPOhkHgfn57eFT9/oTDn+TCHnbLW/bkIB8aUbyfG6X7wHJ8lweErmntmgipaQfZpr36jjXyXut1hlniJnv317jTh6HxS6h7F3vD2T7s4JoTYPEIOthifzLlpp7gxU+6gWSNRmMnSdyBy4RqftruyqrGWNt2Hv0r4XMp61u6na1p4jvAIoBxlgkL6S3OuhZQeHCR7KDq/bZzuvhPxApO5YuroomeMp9k1Jphwdte77xNDuYQjj4SfmaCM/Crtray7nsBHtI3/ZQX6fvH+TW3z9IHPvyj3zUlcssDvPz9tD9K6/WIjt299BC3OkW1+lA1g5VPZtptr7jXhxzk+tPKbZ8RpUzcxTffx+2hNi9PUt+Nu2fbK0CXpnkaqSTEejYd+pIAHz2U5bcgaxMcJGvZNcfhpn1bf8AgQeHq/MUQYriUU/3VH2Dfjy0oOi2izyJ17yPhXptF4aIU6CZ1oN/EqYm2scPWHEzsd9DXv8ACSsACvq7asOH51A5hbUMpzDcfb8K1y5ue+sXXHqNVUTIiZMSY4kxW03fWPeaDE/ONirlrpa69p2ttks6qSJi2NxsfHnTmB8ucQIz21uqORytrx10PuqK86rR0pd/Mtf9MVD4bEwKDSMP5w8KQPSLdsnjnU5R3MAQfdVgwnS9i7/F3UaddGFY0MX20vf6Gzq90ESOQygD+7GvbQb2BPbXkHtr84WekL9lwUu3FggwXY7cCGMHu5VK2vKnHs+mKuiexcumsQNBQbuRNcFBWHr5bY9Nr4PegPZuaYtecnHLu1tu0pH2UGz21FdejBM1jR85WM10t+w1yvnLxnK3/hoNpEc65vIG0YKw10YA8uBrGP8A8j43la/w/toqec3FCAUtcdesOXfQanc8n8M0k2LQJ4qgQ+1YNCPk1Z4G8vYL1yPAFiKzqx50sQPWtW29opkedS7/ADK+0ffQXa75LKdr19eQ+jYe9Naj7vkxdnq3wfz7QPtysB7qgLPnRb61r2fJpyz5y7Z9dCvcDQGveTuJH1rJHc6+7rVG4jo3ErutrTk7a8/q1Y8H5bYW5u0d4+NSAx2HubMD27/CRQZ+1q+D/Fp2dc9g/F7KDiLl1YzWx4PP2rWinB23XQj260jd6B+dqChl3Ig2n4cvHc89fGvLSXG0Ft/ao+xq0Cx0Cu7e+lxhrQbKrTHYe8UEHgugrzRIVBvMyd+7Q+JrY7m576puFEAA7cD28quTbmgwjzsrPSd38yz+gKrKAxFXjzm4bN0hcMfydv8ARFVNrUfPeKAeFsknWrf0Vg5sHT1mPuFVexiAu9XjycuB8Oh4Sx/1EfCgqXSPQLTKkRyg/bS2G6MNsMzcFgd50+yfdWgYq0sE9n2VBdM2AqAMIJ1PYTGnsjXsoKLftb0o1mrBctUo+G+eygiLiUPLz08PdUtdwfKlWw4jjPHl2UCi3P3ijLuJg6dx4cONdrgjwjs0pgdHajXgT9lAP8HDbV4cGadTCkUyqaUEMbEV8EPb7ak7lmuRh6CNJI40bAXLhdERmDMwAgncmjPYoWGGW4jbZXU6djAn3TQTVvpy9YuXLT3D1HdDnB+qxXddRMTtVk6N8tCgl7iMvJWlu7KYPbtUH5fdG+jxrvBi6FuTwzkAXAD+cCezNVZunhw40Gjp5xw0/wCznKB67EAf4VJJ0kwDOh5VZOj71p1VwchdVfKwAYBgGAIngDHHasisYu6lkqjkK7TH4xXLq3EgEAACAZaZiiYu8+ZryOMhyyq3QLiQoTrIxDk6asoKkyZG1BtbZY0ZSB2jSrW+5rBujXuIA2jtpOZn0HHqkwTW8XNz30GVecTTGv8A2dv7DVI6Q1mKtHnXv5MeRzs2z+mPhVIv4mRQKYm5V/8AIm7/ALGp/Lcf6j9/vrOrzVbfI/pHLZuW+KnOO0EAHvggf4qC7WlznsGrdw4eO1QfTr5m0nf3cvnlViS36K1lI67DM3ZPDwqr4sa7/Ht+2gibqwIHyaWZKbvkyYkmfn57aVukg60HKpNDfC8fnvpqzv8AupsKP3z8RQRFuyOXu+2n1wcAHjB+FNph5Pyfn91M4tQAB2H4UEL6GvvQmnDbj5+fk0C+NKBVhXHz8/IoleUAWShXcOGEc9NKaYV9aFBYvKfEC/bwz51LtbJvIpmLoCksR9Uku3+Hsqn+iBUhuHGpK8rMIQ5Yrm50acss0zvFBGi3DEDUTHLYmnvwPNcXsHz7q9XLmORZ1Op23NOWOrv6x+f3UEjYSFM/Ircn3PfWGXL4yk6DTYfZxNbm+5oMP88hP8JD/wDXtfpXapBq7+eL/wBy/wCHtfpXapRoFymtSnQ+K9Hdtt9UMubtSRm901Gk7miWTwoNPxvTIYtJ51B3Mcu3z3Vz0N0Vbv2MzG4rg5ZVxrl3kMpEQeAB7eNRHTGDKOUV2McTG3gKB/8ACBmmJ4+NRmNxALd/Clba3ZgsSO0CmbGF1nc9tAa3IqQwrzx9/wAz3dtJi2Yg03gYG5oJayoGv7+f20C7czHhx4d1AvY0HbalWvwfA+O1AW+8bUm94g6ae/Txry9dmhg0HhO81ya6NcXGoOS9Dv4oIBzJ93GvaUuWCxk7/CgmcO0j4/ZTd24FXWIGtQduUG+lCu3GuH8kcKCRw18NsIHbx7f31MW0DiG358ahsImumw/bFTli1AkUAb+DZVYxIAOoHCD7K3Y1k2Eu6NGmh0MHStZNBifnft/7x/4a1+neHwqkXV0rQfOqo/hDX+j2v0rpqnvaB4UEVibGUAE6nUjkOH7q6w605dwo3oYUCgs/k1iygIVQxDTlPEMMvtlRUr+E4a4SzkJckhgd1KnUTPZVe8jrn+121JhWDBteQLf9vvp/pnyUu/hTXlUXLZaSiMQWERrER3idhQL4nBBjNtgwnh20EWsp217fGkcRh2V2hb1sSMsgkgcZ56xBPOhHFXxHVZ9CdV1Ak6jwigk1vc+Pd88K8vWwRINRQxtyf4pu3hUraYEDccxxoFLgIoLXCDHYfhUsqDY/dS1zDifA/CgUtkk0YHSvCPZXLsKD5mobHSaG760C9enSgPb1P2UdgFEmg2nCiTudhQsRdOmksfVHLtoBYm4W+74n7qbwNojceFeYbDQJOp4zT+Hsknbh8KAluxy+fn41K4FyN6HgrBHfUkcN4UBmsHKWXlWtGsqwzQCOw1qtBjPnRf8A3g88LVoe5j8aqa3BE1aPOcs9I3B/V2v0BVZvoSSScxOpJMkk7knif20AL1/SlSxNd3VINBFA70aYu2z+UB7dPjVkPSr4Y/WZfxtT7aq2GuQ6EnQOs+0Vf8b0T6QFh40ELifKzOIle3jUY3SOcmCT7h7K9xvRGQnTT30PD2AvZ89tA5aJO4rh9DvpXpudlDGvh9vz9lB296Tp8/srxnkiTwM92lA2oZua+B+FB3eelLlyvL12o+9ieVAa/foK3o21PCdhQCedFwtks0DxPIffQGS4ZH1m+dqlMPh+O7fOlc9GdHFS06sCR2DX471YcNhQBqKBPC4Hi3sqVw9g8BH7qPatjlUnh7PZw+FBHJY7KesWSBqZppMPNN2sMBwoEnsdVj2GtKqjuoAOnCrvQYp50LsdJXB/V2v0arwOlT3nVEdJvBmbVqewwRHsAPjVWW/QdYgUqq0S7dk1yz0ArmxrSui+lQ1hHn1l179iPaDWZvTvR3SbWlyfVmR2HjQX+86sNai8RYTXTxjsJ+8+FRFvpoRvQv4T4z3yft9goG8QFG2tI3btBv4wUhdxM8fnQeNA5evfP7aTvYqOPA/aK9v2WQKbkIG2GhYg8YGw7/ZSeMy+khCSomCdztQcXbxburgLXQWmMDhzdbKPE9/Lt0oPMJhy5hdTt2DtP3Vbejeh0UDLJbcknf7qN0Z0YFAA3jvgbwPnWrBhcDEE8BEfPjQQ9/CZGFwTlaFbsaOqfECPAVI4fDg8al0wSuCh9Vh4j7iDrPdSeFwpRijGWXjzHAjv++gJZwo4U7atUSzhRTaWxQL20PKj2yeVGt6bV2rzQDYAgyOBq2iqtc2OlWkCgxDzuz/CLR/MWvb19uzb31SoNab5ysBnxpYfzVue+X+FUy90fFBClTXD3Of3eECnMRYik3tE7Cg9RtK8c1ybDLqwIHOpi15NtcCstxSrCeRFADonon0gNxzCLM9o755/Z20C4Fd4tjKvOT8TVg6dsOtlbVgAgesQajej8IVGUqQaDy/gEyhVUs54kmAO4Uxe6PNizmIkkgBBu3f2VL4V1twIluPGKh+mce1wngs6Cgh8exZizGW27FHJaSnXw+Iot40DKSfD7vbQEtIXZVXUsYA5k/Puq/8Ak70EF7B7+/v7TUb5BdEqxu3XGqZVQn6ubPnI/KgAeJ51fLOHKgbRxHz2UBbGBVR1B3nj4k0dF0iJPdRLIjuplBPCKBK2sHkRwj54V7jLAgOvrDf83j7Pvo72+tP2UVG1g7fM0CuDeRwptB21HwEYgbcO79lSFqKDuvQK8Ir6g9fY91WdRVXbY1aUEgHsoM98tbJbFEjhbT/uNVq5hwTFWbyyvFMWTw9GnxqJCKxmgh8VgVA1omEwaR6tL9O3irgUzgsRprQBxXRJvCNAopZ8D6IQrQAIANWBXkQNqDfwKuQTqY8BQVo4RnJWdGidfGrNgrCW7cKsQOWpotjAou1GW1rodONBF49otkkBSezWKpuMM/cKsXlLi2ZoGiAxJ2J7OLHsFQuFwsguSVQaSPWY8l4L30EfbwEkk8OHAfnH/t37qZtYMm4iL/GOOrH1VkS5HDsHdUlfYW7YYqNdLdvmeZ5jmasXkl0KUm7d1u3BJJ4DSBQSvk70cthCOPV90/efb21L2tQI7/2UJANjRmcJ2TPfNAa2m1dO9LpfWNSBUdj+kkcFbNxWbkGE0EmmJl45UVZMnhVfwOJFtCXfNdO4/FHdTi+UVkMttmAdtuRPfwP3UEhi5K5hAjYdnEfPKu8M8ikUxiKYcSTqCJNHwLTIGsUD4roGuNuM10BQfPVos+qO4VVn2NWhRImgz/y6QHExztIfe4+FVazeyEj2U3055c4HEOHK4gSgA+itzoW4i/21X73TOEJlbmIj8qxbPvF+gH0jiTcuaipDo48OFQr4uxLMLl2FGY/QJtmVRH02/Wru15SYZEdpvaMq/wAUk9YMR/LfkmgsrX5MDYV3iMYEUnLnPKYqu3On8MnpDN+bbFW+jTUyFlfpdpPZXFnymw3o3ur6ZshUEPbT6+aCALmvq8aCT/h64+lrDCebNoO0x86UO3inZsz3AxTUkaWrZ21A1duz7Kh18qbF0NnN9sozZcqBAOMKH1Oo30oY6fw9xSxW76G1H0YyLJJgSZM7a7UEkLfpZuMWFkaF29e5+SnBE7qYtW8wN1xFpB1VA4cFFQV/yxw7sJt3so2UFAAOQrnG+WGHuFZtXgi7KGT2kxvQWjoHo1r9037wgD1VOkDgBVzt6fPdWeYfzm2LahVw16BzvKPd6M6V8/nTQ7YR/G+v6mg0S6YGmjDbv3qu9J9K5ATJZyIM/VPZ88KrR854/ojbf0gfqaisb5YWrjZjhXBjWMQuvaZsUEpex11pDO0HhUJcuhXJUkEHccxQrnlFZP8AIXR/xCf/AF6WbpizrFi5PCb4Pti0J91BYf8A1AXguv0gEB1iT+dSv4XnuKXkKDp31EW+nEA61ie64R7eqaKOn7X9GP8AnH/woL10X5QKkEN1z1SDsRwmdq7xHT1y3eF231kZQtxZkZgdCDwJUx4VQR5QWh/8Y/5zf+NGs+VeSclgCR/OMfhQbR0P0tbxCB1PfzB5GpEtFYbZ8vLyHMlmyrEdY/SdaNiwDgZu0RTyedPFgR6LDHvW9+uoNjN0QatNrYdwr86N508Uf5HDD+7e/XU6PPRjxtbwv+Xd/W0H/9k="/>
          <p:cNvSpPr>
            <a:spLocks noChangeAspect="1" noChangeArrowheads="1"/>
          </p:cNvSpPr>
          <p:nvPr/>
        </p:nvSpPr>
        <p:spPr bwMode="auto">
          <a:xfrm>
            <a:off x="1679575" y="-2743200"/>
            <a:ext cx="3943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8371" name="Picture 4" descr="http://paperlessarchives.com/VIETPHOT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3943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12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mcadams.posc.mu.edu/images/vie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9" y="914400"/>
            <a:ext cx="77311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27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data:image/jpeg;base64,/9j/4AAQSkZJRgABAQAAAQABAAD/2wCEAAkGBxQTEhQUEhQWFRUXFxwXGBYYGB4cGBYdHRgcHBcYGBwcHCggGBolHBcXITEiJSkrLi4uFx8zODMsNygtLiwBCgoKDg0OGxAQGywkHyQsLCwsLCwsLCwsLCwsLCwsLCwsLCwsLCwsLCwsLCwsLCwsLCwsLCwsLCwsLCwsLCwsLP/AABEIAOEA4QMBIgACEQEDEQH/xAAbAAABBQEBAAAAAAAAAAAAAAADAAECBAUGB//EAEUQAAEDAgMFBgUBBAgDCQAAAAEAAhEDIQQSMQVBUWFxBiKBkbHwEzKhwdHhFEJS8QcjVGJygpLSFiQzFRc0Q0RzssLD/8QAGQEAAwEBAQAAAAAAAAAAAAAAAAECAwQF/8QAJBEBAQACAgIBBAMBAAAAAAAAAAECEQMhEjFBEyIyUQSBkWH/2gAMAwEAAhEDEQA/AOG7N7FoVaLXVGBziT+84b9TlcFuUOy+EP8A5Ezp3qv+9D7D082HY7eCRG8wTflr9F09OS90WsBfXiftolaVZdPsVg99COr6g/8A0Rmdi8CdMOD/AJ6seJz/AEWzRw5PzCRwGn6rSo0+UeKNo3XPM7C4H+zt/wBdT/eue7UbIwVAhtPDU5ifnqE+Pfsu423tD4FFzwJO4cV5Xi6xe8uMybxvVQ5arV9nUj3gxrQdGgugeZSpbNpkgZG24zfrdbFDBw0yYDrRrzWfl7xg24lWe3Qdmtk4Oo4NqYemSBJd3r8vmXXUux+AP/paXKzv9y4zs274RFascrNAN7j+F6dgXh8OAsRPRTki2sr/AINwP9ko/wCk/lO3sdgv7JR/0/quiypNap2W659vZHBDTC0ROvd/VSqdksG4y7C0ieJbew49F0GRPlRsbrnD2NwP9lo/6FE9jsD/AGSj/pXTZUwp+Cez3XO0OyOBac37HRJF2y2RO4kGzgOGhshO7G4ImThaRPGDPWZ1XTZExYjY3XMP7GYE64Wmefen/wCSZnY7BNnLhqY6F49HLp8qjlRsbrlavYrBGf8Alqc8e9/uVWt2IweVxGGZOurt2o+ZdnkWfQ2gx1V9Fs52CTayez3XK/8AC+DZSL2YZvxM3zhzxkAA+WHyHE6ncBbUlF/7vMM9rXsw7A20y54kH/Nu1WjtHDFnxBnLQe83cXA2IbNswPqusobQpuw4e7/pvaGxHG0crrPm5LjrTXix8vbnav8ARvs7L/4Vs/46m7/OsPE9jdn06hDsKA0QCM9WTIJBBz3mw/yldzW2qKTDnOYtAmPmPAxxOvCQVwm3u1NGq5ucOYGuBcD81mus2DvtBmxKw4/LL9uq3HH4jm9rdlqDasNo/DzHusOcxN8pubxHmEDEbEoBx+HTa2xIJmR3dDJMGZ+yltvtG2qGABzspzZnGDmOptqLb/ssTHbUfUL3ON3C/OBYeC7JvXbmut9OUzpIse4SSS9V/o6b/wAmz/G/1XVYVoLnnU5iLboA8v0XCdg9u0aVBtKoXNdmcZyktueUkeS7XY+0GVAcjmkZiSZ4k/YBYZS7p3Wmqxh32HAKw1qHSM7x4X971aa1TtGnnHbrbAqEUmFwDZJtEnTxCwcPs6qaRq5CWbneOvFdP292CRUFZskOsW8D9gs/s7ivhuyuk0nWdAloIW+N66L0ycFiHNDxIcDaDrP2UcLRDnZbm8w0STyAXZ4/Z+Hzh5N3EO7ukcFlbMoF2NcabDlAmBE5Rz3Sq2A8Ns6alNsCd5eZyjX5RZem7NaPhtAeHRaRpZeeYLA1MRiSXUy1uYyMxnKLR06cV6XhMO1jQGgBukbgozqaLCQCVOqCSBuRsqjY0GAnaFOFJoCez0hlT5EbKpZUtqmKtkTFitZVEtR5H4qzaclXKFFoneoFoTAlTlutMZIT6LVzztivbWFX4pcWk2DQHObuY7+KJst8tUKjU5ufIsl+HlvaHEV31i1ozta8VGsI71MtIkEahp4dV1GyMXiHMbmw4DHudJz25gDUDWeYlA2z2dex1TEYfPUqi8Zu8J3DjpoVzu29vVsPRfhIy1H98nNJpMqd5zP7rzBtua/dZGf39RXH9s3VPtnt9r3/AA6RlrCQHA68QCIzNnjK4+tULjJuTvU3lBcVvjJjNRFu7sJ5QXmx6IpCFUFlSWZKSU80kiauz6kNb73q1VqtzZmksPEH2QqGDPdC08NQYRLhP+YiErdKk20tmdosTR+SoHjeHX03Tr9V2Gxv6Q6emJpvYZ+Zveb5a+q88qYZggteRPEekIbMQ5u8O3JXHHItae5YfG4PGtyipTqjezNfxabqzSNGfhtplrWmO63u9LLwmnUablsEaFuoK3dldpcTQAFLE93+B4BHmRP1Wd4/1Q9L2/2cNSmXUXNaALtLbEDcOCxuyIdUxL/2RmSkWhj3mMzdbtB33VfZv9JVbKWVKbHOgw9p37jlWTs3bYpNqOZUe2s51yAACOY0WfjnZZV/bPT0XB7KpMqljHEkDvOcZcevkrmKe1jSYJjisLsPixVBNT57kneZK1du40CwM8RCXcuk5Sa2o4rGlrwaZBNpE6D3K0dnbXFQ5Tr9FxmOxGfFMFmgi8K8CxjiQd2krXTL038btsMdlLbxbmrWz8RmM2nf+i8823i3uLXNnpw3+KsbC2w91WCTPA8vRGuh37emVaoaLlAG0RMEHqszEbV7pDwByK52jtIur5Q7uxqD9FMxVcr8O/o1A64UyFyGPxBY9ldrnljBDgDY6ea2dlbdZiGF1MOBbaHCErGmOW/bVyqLrA8kCjtJhdkuH7wsLaPajLXNE0jrAcTAvoTySktVbIuVdv021MhtbX0T4/abGszZh4my4zaZpV31Gu7lWncFunUe96xcbQqvyDMYsbcVp4xEyrqtqbZYyhUJc4VXgxTzRmDZdZwuBANxcLyZ9QmSTJJkneT910WKbUY80Xa8HCdeCrbR2eW5mhoaZnKNBImBOmuic1iufd0wi6yG5WK1BzfmbCBTmSYmBoVpstXegHobjYrQxmGAggROoWdUGqJdlljYzp5lMnzJk0tHDM/qwba/dWWYw6ANHgqeGBy34o4PRID/APaL+P0HhuTjEPdOY23qLH9PJSqVLIA+HAAk/wA+iMcfaAB43Vau6IHBCpydEGujEAjQTxVmliQYnXTqswgix1R6ElwhHQdn2Yxpp1c8mALjkuk23tlrnNj+GVwdBxb5Kw6o4xeTosrO9npbxNfM/PEbrfXw59FRqYwEwRuJmJ0Mb7a8tybFVARIH9297CTPKZ05rKr1pM/aCeuhTxm01bqvIM5jO82vG7kFY2dtV1Go1wGaLRxH5/G5ZNRwMQ3QczEaep81LDnWJ14rTXSXYbY2o3ECQIMarOpy1pM6/VZ+Hd3fH8fSVerVJCz9KkbtbbB/ZmsIN+a0ezvaNlEZHgxAuDb3quHe9xsTbgiUsRl0+qNbgk07PaPaAOrA025HN0J/eG+fe5NtTtK2oCx7QczYLwNCuRficz829RrutO+dyWtHo9WsG5iCXOP7yu7GxBL8rnOjUALFdfzWjRqgEPZaBvRtWmriMJTcXOzl1UmBO6OC5rbVep+0FxJ70cgLRp4DzVx9WbgmQpvrtqARfK2HdSZHU2RtWGPahiyC2CqFJoGgRalSSZQnKY6Mtb2p4mpcDWLSq2IpyDHBWXMunc2x6H0V70xs253NzKSjPMplq59tHD/L5p8xTUha3FTZTJSoIEojDMDmptw38TmjqbqTGjOA0yBedPVIarRfh5k5MxAmJOk6211UC1+UENDQeGtuHK6mMQ6dZ49ETG4oGLm24kRxsAJjT6KLvboxksMxgLIcZO7iOSLg2Sbqu2rcblawr40vuQMl46pU3DMOv3RGUhcvMHcqtGrkcTlDzukw0Hie6ZUo0i5vdi7iHGS1piZ4m2kFVMRhiLkhv+MgfqrO0X13tkPEC2Sm0sgciXFzud7rEbSvorxRYu08o1qsHK58ZhTfXaNKk6aazPA7rILcON6VLDSRuHH30T3FeFaWBaCc2YuAJHAGxHjryVveq2He3/pts5sSOM3zDiL+CshTS0dzEJ7EZxQo1QekC4DmmoVCbFCxAuEagigVzLodV0TwRZmUM4b4jXDNlI9Z9IlTv9rk36ZGJxZNhpw/KCzHuaC1riATJiPJWq2ysv789AVRr0IWkyxpXHLHtoPINwqmIqQlga2oduFvwquJfJsomPbS57idN0lHOh6H0VbDlGJseh9EU8a5uOqZShMt3E0aNxu10Fh+ikKMamEGibIznkqFJtpD+IKzgMM5zjluGi7tw6n7IGEo5jpb14BbWKeGNyN0b5GZBPO6VqpCLGMLRIe4uAJiwFpgbzFr8dyqVq0hoOukjfB/UIT6156/WNPRJvv34JaVL2lRfu5olCo4OkGDJH4TUjcQJJMWEkzuA3lbuD7OOnNWeGX+Rt3abzo08hm8FNymPtp9PLLqKuGxDqhjKSd8A25kcFcZh7xofPoLb0TEV2Uabsghszrd0DeeJiOAzKn+2Q24ALm2aN02k8AAfEx1U736R3FujTEh2ad+4CP4idYjS15GgWTVMmQ0taZMnSJ5eCli8YYgdTzWdRkuvcH5rAnXW+/8KpDmWulkWRBVjzB8v5qo+s0WHmomqE9K8lzaBuKg1H15I9HaDgTo4To4ZvIm4F9JWa+rIhJpVSdMs7236eKY7dl6G3kf0RvhiJF+Y+/BYDXq1RxhGhjdKWWJStMUwdyJ+yEbpnSEJtQnoU1IPaZDoM6bgsbGskOdYmNyAcQ5gNrXkAyBEwZgem/dvLiRJkxKHinQxwMwQASATDdXSBczbyTmlY+1Ctj80y0t+v8ANUqrgdJPorYDS0SDpAtrexI3cfFVqj+Cqa+FZS32rRvPkNfPd1UarBqLcbz9YEypuqjR2nDjwV3Y1APJe7jYfdVbrtExl6gNHCOcJDSOZ3+ajXpltnAixixE23cfBblUwhCoCC1wBBBseiny2ucevlwscimQ5KS6HHpo0flBVijSLiGtEkmB4qWCH9WD19SiDExopUv0mNY6GnusLZdxM3PSA6OiDiTIBO633CPhKLXMDiLmSJ3QYHofMIFdkNE9Dz4fRT8n8K0lGZUvERLT5gyPU+aZjLtHJNF+s6IJr9lh/wAy138LXOHWMo8s89QFa2vjnteS3duWV2fxBbiWcCXNPi0x9cq1dqMmSsMp9/bs47vj6ZeMxZfADXEajukzBB/HmiMwtapeA3gHEAuI3SbA/wCKAtbsNgPj1M7zYHLG6N46X+p4rvcb2eY5vdaAY1Ucn8jDDLxRjwZZY+TyMVBdrmuDgYcD8wIsQQYIg2I5I7HsvBueNltdoNjlxkNiq3u3gfFAsNbZmgACfmBDf3Wg0MBsmo8TUb8Mc5Dv9BMjo7LrZb7lm2Oqo1aM5jz05QL+qqso3jhvWxjNkhrHOpvcSG5iC3L3R8xAzOkgSSLQATeCsrPoBHM8T7+/FVOy9Hc2B7v0TQdTHQInetAH8/0jzUcsmFSaZ2g5+yoVDflp4JPd3j/dEePv0Ug2bHeUw6DBVv6ts8L+ZRgQqWFj4bbgG/W7ifRSc4wueztos5Z3IbyBr9x4SLoWc7wRwUi4nX670ap7Y+JpEE65RpJB/wDqPQKjUrLbq0GkSWzHMx4ibrFxYGZwAjkOn6rTE8sutqxuui2QYpt97ysEt1PA/wAvVa+zXdwDhPqlyelcP5f0tYioq8+/BPVUWfY+iiemt9uNn3KdMkupwNzAvGQDXX1Vr4DSNAqGAb3QRrf1V19Q2sVm0g9Fg0JgCLaZt0DebglVsU+Zgi26Z81cwoc97m5i0Ma2I1JIn1J4+F0DFYdw3kxx/OqnfavC62pUSdQjMqSeTQemhQcl4GnFO6pbK3TeeKtmJSJBBGoMg8xcfVdZXPxKLagBggE2+WePC8jwXIUwd/oup7LN+JRcxwMNeYnQAgExwJJvH93kseWdbdPBe/H9rvYV+UvZvDp+pH2XpWCxQqNLgIAc5vXK4tJ6SDZea4fDfBqZqb5mRlI0MWvpqN4XU9mtoZKTGONyTrqXEueQD+8YDjbgV5/8nDd8o7ePcnjWztTBUntmoQIgCTHTXjH0VHB7EpxIuDoTBsd4XM9vttCrh4pksIqhrpMahx1H/tnTd1Vvs5tvLh6YrlxfElwBIgwQTMGTqebinOPknHuf4yuWF5NX/U9sYINr04AAc4NPRxyuHiCQvNC8OAItImOq9I27tVj30jTOYMdmdqHCHAxB10i0rzT9nc1oBY4QALtMaLu/j78O/bk5teV0NRqFFY6JdwWcyt4o3xre/ZW7FPCiZnj4oxA9n8flAwLSTG8mP1PJHr2cQLxvGh6SJS32qY2xfo1hAkevl+nNWA4EWKrZ8kBtudjJ3zKb9vfugdAp8dn6WbcT1TOIG+6alJAM67knsjfdSqREkHTVY2MbeeNvwtdw6rNxF5Tl0etzSi/1hamyDLT1+wWXOq09jt7p/wAR9Ann+JcP5rNZRGh6H0T10QiG+B9Fn8OnXbhvJOl5eaS6nntfBVAGCeJVx1eyz8IYAPW3DmrzaswG3JsBx5LKtIs4KtLg5rTmi8cOa1qlIPEhRpPFNgbYWvHHeeaqjHQ7+6TflzUZbvcbceUnVUMZhXAkTb3qqraPMrbxABWTXBaeXHd4hVjltnyYeN6OykdMx8v1W/2exfwA8EnKQ5xHAgMAcLSLEz0HALmhVPHyW32fy525hLS5wdNxcNF+G5HJ+NHFdZxDHOFR2anVbGuUkgjxkyh4es1pu/vQYIknjlLtwnnuXQ7W7JB0Ow5gRem4l3QscZM6WJ8dy512xXtyl4MEwY3HcOQ1voFjhyYZTqt88c5d6GxW0Kfw6Uthpque4DeabBE3vPxr9Oa1agqBpe9jmtO8tJ14tA7t925Wdn4PDgMbIcWnMdILoAzAEEs0F2kGwkkhT7SV8xo0/wB1z2i1rEgW4WKX1N5TGQvp6ltrJdtIBwBO8HK4hkglt9ZiL84Q6eLJAg3F7aEZJEWsbOm/DS8889xeS8m7u8epuhwuiYue5OkrV8wGbKSS0Q8NMZhIiXGZO4tER+9Nh0cOx5blpBw+YwDTygNaXCAG6FxbO8ixMgrFpPI0cR0JHTRX9mbRNJxiDMDvXsHBxAvviPJFl10eNlvbTxWzBh2h7yAZLXAOkATlB37wULB0GuY52b5Wl+kz32iN294ujDbJ+I34jmlrS4yGmLglpgiR3iDysqFPGgGqAZa+IndDgYHIwPJZzd9tstT8Wk6gwi8iGnvRO/c0annIABnpQxeCcwEmYAmwM6SSRq0CDc8vDQbiWxdgmeLuPCQkXgfKXAkidLwLCZnQfQcETKxNx2q0BDcpmQSCN0gwQCLHREF9BHMqdSsBJgG5gNECNbkmbxz6oTqxIGadPKEyNv4xqsqq/VarIuQPNUsVTBQuS6Z+EYHVADpvWzhaQY2Be5v1NvpHks7CUYfbyWoQjOnxTvaLW3k+Ci90z0PolWrACyGyzSeSlpa47L7lOopLqee1sGwZQeZWlgonNw+15VDZ4swcXR9fwtR7ckt4gn6BZVppXr4g6qtUqnx3FM828UNjS4gDeY/XwTSuMx5iPIqNZ+YAkgEiRNr8LcRPkrNPZEanN0t91n1qRBLTuPoT+SlJGlyutU7MO7UXtOlvPwVvAPcCRfN8zRzAMgcyCD/lhCw+LLBoCOG+fcKOIxgcIyxwM3HSN6qojrsJ2oAaARJhZOP2m+sRqGkw0N+Z54Nn6nQb9wMMNTzsa5xGaLnulxNxLszTJMb5KNTpBkulxcRBce86OEnQe9ywnHhjdyNsuTKzVBGCgS4ta7UBpcY4Aum/MgDlwUxjKjqjHPzEU3hxJuA1pDvm32GpuTrdQr1RxPiPws6s0HUD36LTx37Z+Wlam6ABwCYBEfShRlWjZg1EAhBzItIDj5oCfxHDQ2iLhDYCDKOKfvf+Aptp+/1SPsRladb++KMygHfvR1/KBlhIOhAaFeiRlGZtzrfhcxGniiHIwSMzosSN0DWOKzfjbii4aZBBtFzx5dVOmky2s1qioVXkmBcotV5Jtv39NT4ImFoC514njyHJT/1r76iWHpZRzOp4/gIdWqjVnKjUKXtd6miu4gTvVmsbHofRV8K25PJSruseiaZflyidKEl0OJoYZ8AQTYlWm1lRoaI4KhS2MRuKFmyOa5toOnr4EIDSi0WlzmjiR63SDpqJAJ1WRjWd9x4k+qvEEnvdeSrYht1MaZMnEC6EFYx7YKBSEkDiYVs29hnAU28Y+5Q315UMQ+LDdZVnuupVaK6qg/FuoudZBLlSRnRxAVcmSBIkmPNN0SLbIJEkolJ8H+ScN+imKc2hPQGa8/w+ZRM5VagJcG5tZvzvHhZFfQc03iP4gbH3zUaUs0z4IdRwtG9V8TVhog2VzD0IhzrmLDhvJPEoP2F8Nx0B8kXB03tJkWje4a2jf1RnVCpsbF3eX3KLTxx76RbRc6MxaABAyzcZnOA83E+JR3VABAQK+JVCvi1GrW+5itV64VF1eTAUadFz+QV+jh2s014lPUjPdyMwFo5odQ2PRTqvVdzrFC/TBjkkkkt3ItUnRZTmUIC6IFFUIp03EQRqLoQVnBMl19OG88Eg1/iggE+Gs33Jnm/0UWu4W3X575UXnx/mpjSqG0dShYBsvHK/vxIRNoJsEYa49AFTMWtUuVCqdCotEqTrhARLkEp9U51TIwdwCR08U6jUTIRpjT7H1UnPJF4+gH0iUEqSD2JROVzYgmfDh91oGpY6EwbCd4WZSPeHVXnOsfevv6pHFN7PlHOPqtRlNzoI0NxOngg4WiAM79P3RxPE8lcoYkOmDMbuH5UZVthx79l8MN5n6eCo4rFmVDF4wyQqjXFxRJ+yyyk6h3VyUfD4ObuTYbBkmTYc960DDRATt0Uxt7pwA0KtVrJq1RViVMaW66TdUQ6jvT39kxehPeqkTcmfPP6JJ56pLRgMD4J1ED+aIAppnRsI+ChMClmgoG1xx9zdFpAzvPvRVGVvDopfHU6VtHGlPTENaPH0KYnl7+ynqR0VJqSFKMVXJQR6QuowiUXQCgygVJQq7vFSJTEXCChgpKLdE5KAlSs4dVoNEkT9N6zaR7zeq06TTut1098kqvCbTxGFLo/rAREwAe7yvEqdLBhrSATJ1PvqnpgC8yeP4U3VlHbovjPbPfs0k6iOP6KzQwzWcyimohlyeqjeESqVlWqVUSUxcjxK8iq6eBQnh3BXC5RJVSIuSiWHgneCZMeWmitOchudMppZObqkoplRLIepAoYNylPNKmtsAUDqhNdzRBUHEeaQEA5KUHd7+iH8QcQnzjiPNIxcptdFm56BVzVGkhQOKE/goKrDyolBOJCj+0BMllnyu8PfvmgAqTajcpvf35IWcIOihO7VqEHhPUeJQUiRSJ4KBqJs6BpNmo6rSo3vu9Vl0oJEkei0v2hv8Q8wlVQeU0qucU3+IeagcS3+IeaAtyoFyrftDf4h5pfGbxCCHLgo50L47eKj+0tQB83JRlBOKCicQOP0P4TAz0MmyH8ccfofwoOqjn5FAUEyllSVEmUySSRphT9+qSSQRUzr75JJJHEHKRSSQDu9/RI7+qSSBUHalOUkkAyQSSQDFI+/JOkgGKdvv6JJIBN9+SYpJICJURvSSTI71EpJIJJqSSSYOot9+aSSAkkkkg3/2Q=="/>
          <p:cNvSpPr>
            <a:spLocks noChangeAspect="1" noChangeArrowheads="1"/>
          </p:cNvSpPr>
          <p:nvPr/>
        </p:nvSpPr>
        <p:spPr bwMode="auto">
          <a:xfrm>
            <a:off x="1679575" y="-27432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0419" name="Picture 4" descr="http://ows.edb.utexas.edu/sites/default/files/users/mbush/solider%20playing%20guit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35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Analyzing photographs from the Vietnam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photographs from the Vietnam War</dc:title>
  <dc:creator>Wilson, Heather M.</dc:creator>
  <cp:lastModifiedBy>Randolph Freeman Ducan</cp:lastModifiedBy>
  <cp:revision>1</cp:revision>
  <dcterms:created xsi:type="dcterms:W3CDTF">2016-12-13T19:33:54Z</dcterms:created>
  <dcterms:modified xsi:type="dcterms:W3CDTF">2018-04-30T18:02:06Z</dcterms:modified>
</cp:coreProperties>
</file>