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66" r:id="rId6"/>
    <p:sldId id="260" r:id="rId7"/>
    <p:sldId id="267" r:id="rId8"/>
    <p:sldId id="261" r:id="rId9"/>
    <p:sldId id="268" r:id="rId10"/>
    <p:sldId id="262" r:id="rId11"/>
    <p:sldId id="269" r:id="rId12"/>
    <p:sldId id="263" r:id="rId13"/>
    <p:sldId id="277" r:id="rId14"/>
    <p:sldId id="271" r:id="rId15"/>
    <p:sldId id="278" r:id="rId16"/>
    <p:sldId id="272" r:id="rId17"/>
    <p:sldId id="279" r:id="rId18"/>
    <p:sldId id="273" r:id="rId19"/>
    <p:sldId id="280" r:id="rId20"/>
    <p:sldId id="274" r:id="rId21"/>
    <p:sldId id="281" r:id="rId22"/>
    <p:sldId id="275" r:id="rId23"/>
    <p:sldId id="282" r:id="rId24"/>
    <p:sldId id="284" r:id="rId25"/>
    <p:sldId id="276" r:id="rId26"/>
    <p:sldId id="283" r:id="rId27"/>
    <p:sldId id="285" r:id="rId2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21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2F008-B6A7-495F-9E0C-B036A2A839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B9B3F-7052-4E15-BA61-E0D7456F34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98195-F872-42B0-9E88-A52849216B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22622-2FB8-4718-A58A-7DCE41F71F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97AAB-9B4F-4F6C-B090-6FB112D42C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B803F-E7B9-4A9D-9080-69CFE378FA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3E963-748E-4A4F-A042-E28967A217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3BB16-A34B-4F91-9573-5DAD2B432E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E0A7D-49EC-46DF-9A4D-33B01FCC7B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1F797-69BC-4046-A973-A6048ECDB0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EAB51-7D13-4261-A350-66C40366E4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E5D6B9-76BE-479A-A60F-39DCD0F20D1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76400"/>
            <a:ext cx="9144000" cy="1143000"/>
          </a:xfrm>
        </p:spPr>
        <p:txBody>
          <a:bodyPr/>
          <a:lstStyle/>
          <a:p>
            <a:r>
              <a:rPr lang="en-US" sz="5400">
                <a:latin typeface="Stencil" pitchFamily="82" charset="0"/>
              </a:rPr>
              <a:t>IMPERIALISM CARTOONS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/>
          <a:p>
            <a:r>
              <a:rPr lang="en-US" sz="2800" b="1">
                <a:latin typeface="Verdana" pitchFamily="34" charset="0"/>
              </a:rPr>
              <a:t>Standard 7-4</a:t>
            </a:r>
            <a:endParaRPr lang="en-US" sz="2800">
              <a:latin typeface="Verdana" pitchFamily="34" charset="0"/>
            </a:endParaRPr>
          </a:p>
          <a:p>
            <a:r>
              <a:rPr lang="en-US" sz="2800">
                <a:latin typeface="Verdana" pitchFamily="34" charset="0"/>
              </a:rPr>
              <a:t>The student will demonstrate an understanding of the impact of imperialism throughout the world in the late nineteenth and early twentieth centuries.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r>
              <a:rPr lang="en-US"/>
              <a:t>Cartoon # 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SJunkin\Desktop\Helpingo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"/>
            <a:ext cx="5334000" cy="6457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r>
              <a:rPr lang="en-US"/>
              <a:t>Cartoon # 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Documents and Settings\SJunkin\Desktop\UncleSamEatsCu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663" y="342900"/>
            <a:ext cx="5400675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r>
              <a:rPr lang="en-US"/>
              <a:t>Cartoon # 7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SJunkin\Desktop\mckin1.jpg"/>
          <p:cNvPicPr>
            <a:picLocks noChangeAspect="1" noChangeArrowheads="1"/>
          </p:cNvPicPr>
          <p:nvPr/>
        </p:nvPicPr>
        <p:blipFill>
          <a:blip r:embed="rId2" cstate="print"/>
          <a:srcRect r="1373" b="3949"/>
          <a:stretch>
            <a:fillRect/>
          </a:stretch>
        </p:blipFill>
        <p:spPr bwMode="auto">
          <a:xfrm>
            <a:off x="1600200" y="76200"/>
            <a:ext cx="58166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r>
              <a:rPr lang="en-US"/>
              <a:t>Cartoon # 8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SJunkin\Desktop\pan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077200" cy="605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r>
              <a:rPr lang="en-US"/>
              <a:t>Cartoon # 9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SJunkin\Desktop\USANewSu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8669338" cy="5549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r>
              <a:rPr lang="en-US"/>
              <a:t>Cartoon # 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r>
              <a:rPr lang="en-US"/>
              <a:t>Cartoon # 10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history204.files.wordpress.com/2011/09/whitemansburdenlrg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4908"/>
            <a:ext cx="8943975" cy="5252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r>
              <a:rPr lang="en-US"/>
              <a:t>Cartoon # 11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SJunkin\Desktop\UsUKP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228600"/>
            <a:ext cx="5738812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1"/>
            <a:ext cx="8458200" cy="5274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Your Assignment</a:t>
            </a:r>
            <a:r>
              <a:rPr lang="en-US" dirty="0"/>
              <a:t>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1371600" algn="l"/>
              </a:tabLs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occurring in the cartoon?</a:t>
            </a: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1371600" algn="l"/>
              </a:tabLs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symbols or symbolism is being used? (i.e. US as Uncle Sam?)</a:t>
            </a: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1371600" algn="l"/>
              </a:tabLs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there a caption? What does it say?</a:t>
            </a: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1371600" algn="l"/>
              </a:tabLs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year is the cartoon?</a:t>
            </a: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1371600" algn="l"/>
              </a:tabLs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can we infer from the symbolism, occurrence, and context/year?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570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r>
              <a:rPr lang="en-US"/>
              <a:t>Create Your Own Cartoon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33400" y="1701800"/>
            <a:ext cx="78486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i="1" dirty="0"/>
          </a:p>
          <a:p>
            <a:pPr>
              <a:spcBef>
                <a:spcPct val="50000"/>
              </a:spcBef>
            </a:pPr>
            <a:r>
              <a:rPr lang="en-US" sz="2800" dirty="0">
                <a:latin typeface="Arial" pitchFamily="34" charset="0"/>
              </a:rPr>
              <a:t>Create a </a:t>
            </a:r>
            <a:r>
              <a:rPr lang="en-US" sz="2800" b="1" u="sng" dirty="0">
                <a:latin typeface="Arial" pitchFamily="34" charset="0"/>
              </a:rPr>
              <a:t>colorful</a:t>
            </a:r>
            <a:r>
              <a:rPr lang="en-US" sz="2800" dirty="0">
                <a:latin typeface="Arial" pitchFamily="34" charset="0"/>
              </a:rPr>
              <a:t> cartoon that has a message dealing with imperialism in any place we have discussed this unit.</a:t>
            </a:r>
          </a:p>
          <a:p>
            <a:pPr>
              <a:spcBef>
                <a:spcPct val="50000"/>
              </a:spcBef>
            </a:pPr>
            <a:endParaRPr lang="en-US" sz="2800" dirty="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latin typeface="Arial" pitchFamily="34" charset="0"/>
              </a:rPr>
              <a:t>You must also include a short explanation (</a:t>
            </a:r>
            <a:r>
              <a:rPr lang="en-US" sz="2800" dirty="0">
                <a:highlight>
                  <a:srgbClr val="FFFF00"/>
                </a:highlight>
                <a:latin typeface="Arial" pitchFamily="34" charset="0"/>
              </a:rPr>
              <a:t>2-3 complete sentences</a:t>
            </a:r>
            <a:r>
              <a:rPr lang="en-US" sz="2800" dirty="0">
                <a:latin typeface="Arial" pitchFamily="34" charset="0"/>
              </a:rPr>
              <a:t>) on the message of your cartoon (either on the back of the page or on an attached sheet)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7772400" cy="1143000"/>
          </a:xfrm>
        </p:spPr>
        <p:txBody>
          <a:bodyPr/>
          <a:lstStyle/>
          <a:p>
            <a:r>
              <a:rPr lang="en-US" dirty="0"/>
              <a:t>Possible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09600"/>
            <a:ext cx="4267200" cy="4114800"/>
          </a:xfrm>
        </p:spPr>
        <p:txBody>
          <a:bodyPr/>
          <a:lstStyle/>
          <a:p>
            <a:r>
              <a:rPr lang="en-US" sz="2000" dirty="0"/>
              <a:t>Imperialism </a:t>
            </a:r>
          </a:p>
          <a:p>
            <a:r>
              <a:rPr lang="en-US" sz="2000" dirty="0"/>
              <a:t>Spanish American War</a:t>
            </a:r>
          </a:p>
          <a:p>
            <a:r>
              <a:rPr lang="en-US" sz="2000" dirty="0"/>
              <a:t>Hawaii</a:t>
            </a:r>
          </a:p>
          <a:p>
            <a:r>
              <a:rPr lang="en-US" sz="2000" dirty="0"/>
              <a:t>Alaska</a:t>
            </a:r>
          </a:p>
          <a:p>
            <a:r>
              <a:rPr lang="en-US" sz="2000" dirty="0"/>
              <a:t>Yellow Journalism</a:t>
            </a:r>
          </a:p>
          <a:p>
            <a:r>
              <a:rPr lang="en-US" sz="2000" dirty="0"/>
              <a:t>Puerto Rico</a:t>
            </a:r>
          </a:p>
          <a:p>
            <a:r>
              <a:rPr lang="en-US" sz="2000" dirty="0"/>
              <a:t>Philippine American War</a:t>
            </a:r>
          </a:p>
          <a:p>
            <a:r>
              <a:rPr lang="en-US" sz="2000" dirty="0"/>
              <a:t>Boxer Rebellion</a:t>
            </a:r>
          </a:p>
          <a:p>
            <a:r>
              <a:rPr lang="en-US" sz="2000" dirty="0"/>
              <a:t>Panama Canal</a:t>
            </a:r>
          </a:p>
          <a:p>
            <a:r>
              <a:rPr lang="en-US" sz="2000" dirty="0"/>
              <a:t>Open Door Policy</a:t>
            </a:r>
          </a:p>
          <a:p>
            <a:r>
              <a:rPr lang="en-US" sz="2000" dirty="0"/>
              <a:t>Foreign Policy</a:t>
            </a:r>
          </a:p>
          <a:p>
            <a:pPr lvl="1"/>
            <a:r>
              <a:rPr lang="en-US" sz="2000" dirty="0"/>
              <a:t>McKinley</a:t>
            </a:r>
          </a:p>
          <a:p>
            <a:pPr lvl="1"/>
            <a:r>
              <a:rPr lang="en-US" sz="2000" dirty="0"/>
              <a:t>Roosevelt</a:t>
            </a:r>
          </a:p>
          <a:p>
            <a:pPr lvl="1"/>
            <a:r>
              <a:rPr lang="en-US" sz="2000" dirty="0"/>
              <a:t>Taft</a:t>
            </a:r>
          </a:p>
          <a:p>
            <a:pPr lvl="1"/>
            <a:r>
              <a:rPr lang="en-US" sz="2000" dirty="0"/>
              <a:t>Wilson</a:t>
            </a:r>
          </a:p>
          <a:p>
            <a:r>
              <a:rPr lang="en-US" sz="2000" dirty="0"/>
              <a:t>Relate/compare one of these topics to a modern day issue</a:t>
            </a:r>
          </a:p>
          <a:p>
            <a:pPr lvl="1"/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572000" cy="3352800"/>
          </a:xfrm>
          <a:solidFill>
            <a:schemeClr val="bg1">
              <a:lumMod val="85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dirty="0"/>
              <a:t>This is not an art project, but you will be graded on creativity and relevance to your topic</a:t>
            </a:r>
          </a:p>
          <a:p>
            <a:endParaRPr lang="en-US" dirty="0"/>
          </a:p>
          <a:p>
            <a:r>
              <a:rPr lang="en-US" dirty="0"/>
              <a:t>The most effective cartoon was a clever cartoon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94460" y="3948906"/>
          <a:ext cx="6355080" cy="1705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0130">
                  <a:extLst>
                    <a:ext uri="{9D8B030D-6E8A-4147-A177-3AD203B41FA5}">
                      <a16:colId xmlns:a16="http://schemas.microsoft.com/office/drawing/2014/main" val="1139449293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57799693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6556068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576005097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568384557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9438481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Category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269578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217153"/>
              </p:ext>
            </p:extLst>
          </p:nvPr>
        </p:nvGraphicFramePr>
        <p:xfrm>
          <a:off x="76200" y="152400"/>
          <a:ext cx="8991600" cy="655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9850">
                  <a:extLst>
                    <a:ext uri="{9D8B030D-6E8A-4147-A177-3AD203B41FA5}">
                      <a16:colId xmlns:a16="http://schemas.microsoft.com/office/drawing/2014/main" val="2127765462"/>
                    </a:ext>
                  </a:extLst>
                </a:gridCol>
                <a:gridCol w="1415944">
                  <a:extLst>
                    <a:ext uri="{9D8B030D-6E8A-4147-A177-3AD203B41FA5}">
                      <a16:colId xmlns:a16="http://schemas.microsoft.com/office/drawing/2014/main" val="1079390417"/>
                    </a:ext>
                  </a:extLst>
                </a:gridCol>
                <a:gridCol w="1415944">
                  <a:extLst>
                    <a:ext uri="{9D8B030D-6E8A-4147-A177-3AD203B41FA5}">
                      <a16:colId xmlns:a16="http://schemas.microsoft.com/office/drawing/2014/main" val="1616217332"/>
                    </a:ext>
                  </a:extLst>
                </a:gridCol>
                <a:gridCol w="1617194">
                  <a:extLst>
                    <a:ext uri="{9D8B030D-6E8A-4147-A177-3AD203B41FA5}">
                      <a16:colId xmlns:a16="http://schemas.microsoft.com/office/drawing/2014/main" val="1325785835"/>
                    </a:ext>
                  </a:extLst>
                </a:gridCol>
                <a:gridCol w="1698053">
                  <a:extLst>
                    <a:ext uri="{9D8B030D-6E8A-4147-A177-3AD203B41FA5}">
                      <a16:colId xmlns:a16="http://schemas.microsoft.com/office/drawing/2014/main" val="2216123441"/>
                    </a:ext>
                  </a:extLst>
                </a:gridCol>
                <a:gridCol w="1374615">
                  <a:extLst>
                    <a:ext uri="{9D8B030D-6E8A-4147-A177-3AD203B41FA5}">
                      <a16:colId xmlns:a16="http://schemas.microsoft.com/office/drawing/2014/main" val="2422979077"/>
                    </a:ext>
                  </a:extLst>
                </a:gridCol>
              </a:tblGrid>
              <a:tr h="29545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Quality of Info for the explanation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10 points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All required information clearly related to the main topic, included consistent supporting details and/or examples</a:t>
                      </a:r>
                      <a:r>
                        <a:rPr lang="en-US" sz="9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All required information clearly related to the main topic, provided adequate supporting details and/or examples</a:t>
                      </a:r>
                      <a:r>
                        <a:rPr lang="en-US" sz="9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All required information clearly related to the main topic, provided some supporting details and/or examples.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Information related to the main topic, no details or examples provided.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Information had little or nothing to do with main idea.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9998905"/>
                  </a:ext>
                </a:extLst>
              </a:tr>
              <a:tr h="16342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Mechanics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5 points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No grammatical, spelling or punctuation errors observed.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Almost no grammatical, spelling or punctuation errors observed.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A few grammatical, spelling or punctuation errors observed.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Many grammatical, spelling or punctuation errors.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No observable effort in the area of mechanics.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4931560"/>
                  </a:ext>
                </a:extLst>
              </a:tr>
              <a:tr h="19643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Pictorial Representation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15 points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Picture clearly relates to the main topic and is colorful.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Picture relates to the main topic and is colorful.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Picture somewhat relates to the main topic and is colorful.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Picture is not related to the main topic.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No picture.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7915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471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Documents and Settings\SJunkin\Desktop\AnitImpJo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6200"/>
            <a:ext cx="6105525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r>
              <a:rPr lang="en-US"/>
              <a:t>Cartoon # 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SJunkin\Desktop\CutUpCh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00" y="76200"/>
            <a:ext cx="49911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r>
              <a:rPr lang="en-US"/>
              <a:t>Cartoon # 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SJunkin\Desktop\USALandGr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2400"/>
            <a:ext cx="4046538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r>
              <a:rPr lang="en-US"/>
              <a:t>Cartoon # 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SJunkin\Desktop\UKLandGr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04800"/>
            <a:ext cx="6324600" cy="6186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416</Words>
  <Application>Microsoft Office PowerPoint</Application>
  <PresentationFormat>On-screen Show (4:3)</PresentationFormat>
  <Paragraphs>78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Stencil</vt:lpstr>
      <vt:lpstr>Times New Roman</vt:lpstr>
      <vt:lpstr>Verdana</vt:lpstr>
      <vt:lpstr>Default Design</vt:lpstr>
      <vt:lpstr>IMPERIALISM CARTOONS</vt:lpstr>
      <vt:lpstr>Cartoon # 1</vt:lpstr>
      <vt:lpstr>PowerPoint Presentation</vt:lpstr>
      <vt:lpstr>Cartoon # 2</vt:lpstr>
      <vt:lpstr>PowerPoint Presentation</vt:lpstr>
      <vt:lpstr>Cartoon # 3</vt:lpstr>
      <vt:lpstr>PowerPoint Presentation</vt:lpstr>
      <vt:lpstr>Cartoon # 4</vt:lpstr>
      <vt:lpstr>PowerPoint Presentation</vt:lpstr>
      <vt:lpstr>Cartoon # 5</vt:lpstr>
      <vt:lpstr>PowerPoint Presentation</vt:lpstr>
      <vt:lpstr>Cartoon # 6</vt:lpstr>
      <vt:lpstr>PowerPoint Presentation</vt:lpstr>
      <vt:lpstr>Cartoon # 7</vt:lpstr>
      <vt:lpstr>PowerPoint Presentation</vt:lpstr>
      <vt:lpstr>Cartoon # 8</vt:lpstr>
      <vt:lpstr>PowerPoint Presentation</vt:lpstr>
      <vt:lpstr>Cartoon # 9 </vt:lpstr>
      <vt:lpstr>PowerPoint Presentation</vt:lpstr>
      <vt:lpstr>Cartoon # 10</vt:lpstr>
      <vt:lpstr>PowerPoint Presentation</vt:lpstr>
      <vt:lpstr>Cartoon # 11</vt:lpstr>
      <vt:lpstr>PowerPoint Presentation</vt:lpstr>
      <vt:lpstr>PowerPoint Presentation</vt:lpstr>
      <vt:lpstr>Create Your Own Cartoon</vt:lpstr>
      <vt:lpstr>Possible Topics</vt:lpstr>
      <vt:lpstr>PowerPoint Presentation</vt:lpstr>
    </vt:vector>
  </TitlesOfParts>
  <Company>Horry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 CARTOONS</dc:title>
  <dc:creator>cwillou</dc:creator>
  <cp:lastModifiedBy>Randolph Freeman Ducan</cp:lastModifiedBy>
  <cp:revision>26</cp:revision>
  <dcterms:created xsi:type="dcterms:W3CDTF">2006-02-08T12:51:46Z</dcterms:created>
  <dcterms:modified xsi:type="dcterms:W3CDTF">2017-07-19T13:31:15Z</dcterms:modified>
</cp:coreProperties>
</file>