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Societies are formed based on geographic/topographic aspects and weather patterns.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22312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Shape 104"/>
          <p:cNvCxnSpPr/>
          <p:nvPr/>
        </p:nvCxnSpPr>
        <p:spPr>
          <a:xfrm>
            <a:off x="731520" y="4599432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9279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42154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1818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0890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46001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000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251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93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61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17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10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84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64188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9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68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956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0" y="0"/>
            <a:ext cx="9144000" cy="365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52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_unlvjc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EXPLORATION &amp; COLONIAL AMERICA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American History I  - Unit 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24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Mr. Duncan</a:t>
            </a:r>
            <a:endParaRPr lang="en-US" sz="24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662864"/>
            <a:ext cx="7968775" cy="535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1219200"/>
            <a:ext cx="8494425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43344" y="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Columbus Encounters the Americas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xfrm>
            <a:off x="152400" y="1611845"/>
            <a:ext cx="4419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1492, landed in the Caribbean</a:t>
            </a:r>
          </a:p>
          <a:p>
            <a:pPr marL="45720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Renamed the island San Salvador (“Holy Savior”)</a:t>
            </a:r>
          </a:p>
          <a:p>
            <a:pPr marL="274320" marR="0" lvl="1" indent="-76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Called natives “Indians”</a:t>
            </a:r>
          </a:p>
          <a:p>
            <a:pPr marL="45720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Brutally mistreated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Died of European diseases (measles, chicken pox, typhus)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1496291"/>
            <a:ext cx="3384804" cy="2564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http://www.nlm.nih.gov/nativevoices/assets/timeline/000/000/236/236_w_ful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0205" y="3874826"/>
            <a:ext cx="4019275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dirty="0"/>
              <a:t>2</a:t>
            </a:r>
            <a:r>
              <a:rPr lang="en-US" sz="48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.1 </a:t>
            </a:r>
            <a:r>
              <a:rPr lang="en-US" sz="4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EARLY AMERICA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22312" y="4626864"/>
            <a:ext cx="7772400" cy="20025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AH1.H.3.1: 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Analyze how 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economic, political, social, military, and religious factors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influenced 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European exploration and American colonial settlement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93586" y="508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Populating the Americas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8153399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700"/>
              <a:buFont typeface="Arial"/>
              <a:buChar char="•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people migrated to North America from NE Asia as early as 22,000 years ago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Beringia land bridge by foot, boats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86700"/>
              <a:buFont typeface="Arial"/>
              <a:buChar char="•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Nomadic hunters and gatherers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3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Nomadic (moved around constantly) because food depended on geography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7400" y="3223850"/>
            <a:ext cx="4293899" cy="36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6450" y="2391475"/>
            <a:ext cx="4003500" cy="30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595744" y="14638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Agriculture Develops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idx="1"/>
          </p:nvPr>
        </p:nvSpPr>
        <p:spPr>
          <a:xfrm>
            <a:off x="280175" y="1600200"/>
            <a:ext cx="4506300" cy="389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10,000 to 5,000 years ago, agricultural revolution in central Mexico → emergence of crops (maize, gourds, pumpkins, peppers, beans, etc)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was developing agriculture so game-changing for civilization?</a:t>
            </a:r>
          </a:p>
          <a:p>
            <a:pPr marL="182880" marR="0" lvl="0" indent="0" algn="l" rtl="0">
              <a:lnSpc>
                <a:spcPct val="90000"/>
              </a:lnSpc>
              <a:spcBef>
                <a:spcPts val="400"/>
              </a:spcBef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462250" y="5145000"/>
            <a:ext cx="4324200" cy="17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1" indent="-190500" rtl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85000"/>
              <a:buChar char="•"/>
            </a:pPr>
            <a:r>
              <a:rPr lang="en-US" sz="2000">
                <a:solidFill>
                  <a:schemeClr val="dk1"/>
                </a:solidFill>
              </a:rPr>
              <a:t>Agriculture = the ability to remain in one location → evolution of stable and complex societies/civilizations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581889" y="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North American Cultures in the 1400s</a:t>
            </a:r>
          </a:p>
        </p:txBody>
      </p:sp>
      <p:pic>
        <p:nvPicPr>
          <p:cNvPr id="138" name="Shape 13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73050" y="1650299"/>
            <a:ext cx="4517700" cy="50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5486400" y="1735701"/>
            <a:ext cx="3657600" cy="208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 you think early American cultural areas developed the way they did?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5589150" y="3503950"/>
            <a:ext cx="32262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***Geography affects settlement patterns.***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290944" y="74723"/>
            <a:ext cx="7010401" cy="7981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What’s Going on in Europe?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idx="1"/>
          </p:nvPr>
        </p:nvSpPr>
        <p:spPr>
          <a:xfrm>
            <a:off x="429490" y="1135353"/>
            <a:ext cx="5736926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Renaissance (1400-1700s)</a:t>
            </a:r>
          </a:p>
          <a:p>
            <a:pPr marL="45720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Renewed interest in the physical world</a:t>
            </a:r>
          </a:p>
          <a:p>
            <a:pPr marL="45720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Scientific/technological advances</a:t>
            </a:r>
          </a:p>
          <a:p>
            <a:pPr marL="45720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Confidence in human achievement</a:t>
            </a:r>
          </a:p>
          <a:p>
            <a:pPr marL="274320" marR="0" lvl="1" indent="-76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Reformation (1500s)</a:t>
            </a:r>
          </a:p>
          <a:p>
            <a:pPr marL="45720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Disagreements over Christian church authority</a:t>
            </a:r>
          </a:p>
          <a:p>
            <a:pPr marL="731520" marR="0" lvl="2" indent="-18541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Church vs kings/monarchs → Who is more powerful?! </a:t>
            </a:r>
          </a:p>
          <a:p>
            <a:pPr marL="731520" marR="0" lvl="2" indent="-18541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Division of Catholicism and Protestantism → religious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persecution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hostility towards and mistreatment of a group of people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1005839" marR="0" lvl="3" indent="-1930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 the new world?</a:t>
            </a:r>
          </a:p>
        </p:txBody>
      </p:sp>
      <p:pic>
        <p:nvPicPr>
          <p:cNvPr id="147" name="Shape 147" descr="http://www.worldology.com/Europe/images/renaissan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4344" y="1509424"/>
            <a:ext cx="3128819" cy="2951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75" y="1843027"/>
            <a:ext cx="8323225" cy="49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60217" y="508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Explore the World?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57200" y="4876800"/>
            <a:ext cx="2590800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Spread Christianity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Later – escape from religious persecution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457200" y="1346167"/>
            <a:ext cx="7405255" cy="9937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Pride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European nation wanted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have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biggest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worldly 	</a:t>
            </a:r>
            <a:r>
              <a:rPr lang="en-US" sz="2000" dirty="0">
                <a:solidFill>
                  <a:schemeClr val="dk1"/>
                </a:solidFill>
              </a:rPr>
              <a:t>	 </a:t>
            </a:r>
            <a:r>
              <a:rPr lang="en-US" sz="2000" dirty="0" smtClean="0">
                <a:solidFill>
                  <a:schemeClr val="dk1"/>
                </a:solidFill>
              </a:rPr>
              <a:t>   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empire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5943600" y="5029200"/>
            <a:ext cx="259080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Self-explanatory…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37308" y="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Age of Exploration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idx="1"/>
          </p:nvPr>
        </p:nvSpPr>
        <p:spPr>
          <a:xfrm>
            <a:off x="457200" y="1073727"/>
            <a:ext cx="8381999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Led by Portugal – rounded the tip of Africa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trade routes = more goods and more $$$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" y="2133599"/>
            <a:ext cx="6179343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Spain &amp; Columbus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59435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Spain saw Portugal as a threat!</a:t>
            </a:r>
          </a:p>
          <a:p>
            <a:pPr marL="45720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King Ferdinand and Queen Isabella just finished destroying a Muslim empire in the newly Spanish region → looking to put their name on the map (literally)</a:t>
            </a:r>
          </a:p>
          <a:p>
            <a:pPr marL="45720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Christopher Columbus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Italian mariner, believed there was a shorter route to Asia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across the Atlantic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1492 - Spain took a chance and funded this long-shot exploration.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9914" y="4476750"/>
            <a:ext cx="2666999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King Ferdinand and Queen Isabella sought to destroy the last Muslim emirate of al-Andal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9414" y="1532094"/>
            <a:ext cx="2857499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arity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6416</TotalTime>
  <Words>389</Words>
  <Application>Microsoft Office PowerPoint</Application>
  <PresentationFormat>On-screen Show (4:3)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Clarity</vt:lpstr>
      <vt:lpstr>Facet</vt:lpstr>
      <vt:lpstr>EXPLORATION &amp; COLONIAL AMERICA</vt:lpstr>
      <vt:lpstr>2.1 - EARLY AMERICA</vt:lpstr>
      <vt:lpstr>Populating the Americas</vt:lpstr>
      <vt:lpstr>Agriculture Develops</vt:lpstr>
      <vt:lpstr>North American Cultures in the 1400s</vt:lpstr>
      <vt:lpstr>What’s Going on in Europe?</vt:lpstr>
      <vt:lpstr>Why Explore the World?</vt:lpstr>
      <vt:lpstr>Age of Exploration</vt:lpstr>
      <vt:lpstr>Spain &amp; Columbus</vt:lpstr>
      <vt:lpstr>PowerPoint Presentation</vt:lpstr>
      <vt:lpstr>Columbus Encounters the Americas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&amp; COLONIAL AMERICA</dc:title>
  <dc:creator>Duncan, Randy</dc:creator>
  <cp:lastModifiedBy>Randolph Freeman Ducan</cp:lastModifiedBy>
  <cp:revision>10</cp:revision>
  <dcterms:modified xsi:type="dcterms:W3CDTF">2019-06-13T23:06:21Z</dcterms:modified>
</cp:coreProperties>
</file>